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0" r:id="rId2"/>
    <p:sldId id="256" r:id="rId3"/>
    <p:sldId id="257" r:id="rId4"/>
    <p:sldId id="258" r:id="rId5"/>
    <p:sldId id="260" r:id="rId6"/>
    <p:sldId id="261" r:id="rId7"/>
    <p:sldId id="274" r:id="rId8"/>
    <p:sldId id="262" r:id="rId9"/>
    <p:sldId id="259" r:id="rId10"/>
    <p:sldId id="272" r:id="rId11"/>
    <p:sldId id="263" r:id="rId12"/>
    <p:sldId id="273" r:id="rId13"/>
    <p:sldId id="264" r:id="rId14"/>
    <p:sldId id="265" r:id="rId15"/>
    <p:sldId id="271" r:id="rId16"/>
    <p:sldId id="26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90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2AD21-900E-46D7-B37A-9E4BDA25966D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BA03C-FA66-4E60-A3C3-3F0AB67C5C9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BA03C-FA66-4E60-A3C3-3F0AB67C5C9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BA03C-FA66-4E60-A3C3-3F0AB67C5C92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2647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Красноярский государственный педагогический университет им. В.П. Астафьева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Кафедра методики преподавания спортивных дисциплин и национальных видов спорта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1928802"/>
            <a:ext cx="7215238" cy="1020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30000"/>
              </a:lnSpc>
              <a:spcBef>
                <a:spcPct val="0"/>
              </a:spcBef>
              <a:defRPr/>
            </a:pPr>
            <a:r>
              <a:rPr lang="ru-RU" alt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Выпускная квалификационная работ на тему :</a:t>
            </a:r>
          </a:p>
          <a:p>
            <a:pPr lvl="0" algn="ctr">
              <a:lnSpc>
                <a:spcPct val="130000"/>
              </a:lnSpc>
              <a:spcBef>
                <a:spcPct val="0"/>
              </a:spcBef>
              <a:defRPr/>
            </a:pPr>
            <a:r>
              <a:rPr lang="ru-RU" alt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«Развитие скоростно-силовых способностей обучающихся 12-14 лет   во внеучебной  деятельности»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92080" y="3857628"/>
            <a:ext cx="34233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Выполнил: 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студент </a:t>
            </a:r>
            <a:r>
              <a:rPr lang="en-US" altLang="ru-RU" sz="1600" dirty="0" smtClean="0">
                <a:latin typeface="Times New Roman" pitchFamily="18" charset="0"/>
                <a:cs typeface="Times New Roman" pitchFamily="18" charset="0"/>
              </a:rPr>
              <a:t>JZ-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Б14Б-02 группы</a:t>
            </a:r>
          </a:p>
          <a:p>
            <a:r>
              <a:rPr lang="ru-RU" altLang="ru-RU" sz="1600" dirty="0" err="1" smtClean="0">
                <a:latin typeface="Times New Roman" pitchFamily="18" charset="0"/>
                <a:cs typeface="Times New Roman" pitchFamily="18" charset="0"/>
              </a:rPr>
              <a:t>Цапков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Артем Владимирович</a:t>
            </a:r>
          </a:p>
          <a:p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Руководитель: 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доктор педагогических наук, доцент 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Янова Марина Геннадьевна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14612" y="6143644"/>
            <a:ext cx="4071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Красноярск 2019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8229600" cy="2500330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Тест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овые задания: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«Прыжок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 длину с места».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1. Цель применения теста: определить уровень развития скоростно-силовых способностей.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2. Возраст: 12-14 лет.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3. Пол: упражнения выполняют юноши и девушки.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71472" y="3286124"/>
            <a:ext cx="61436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Таблица 3. – Оценка результатов прыжка в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длину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3714752"/>
          <a:ext cx="8072493" cy="2000263"/>
        </p:xfrm>
        <a:graphic>
          <a:graphicData uri="http://schemas.openxmlformats.org/drawingml/2006/table">
            <a:tbl>
              <a:tblPr/>
              <a:tblGrid>
                <a:gridCol w="294024"/>
                <a:gridCol w="970200"/>
                <a:gridCol w="936104"/>
                <a:gridCol w="576064"/>
                <a:gridCol w="679380"/>
                <a:gridCol w="1310774"/>
                <a:gridCol w="788448"/>
                <a:gridCol w="394224"/>
                <a:gridCol w="882508"/>
                <a:gridCol w="882508"/>
                <a:gridCol w="358259"/>
              </a:tblGrid>
              <a:tr h="517061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Определяемые способности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Возраст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Группы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Уровни подготовленности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 и оценка в баллах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880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Скоростно-силовые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Прыжок в длину с места (см)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ЭГ</a:t>
                      </a:r>
                    </a:p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140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160 – 180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165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– 180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195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130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150 – 175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155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– 175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185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190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347864" y="5157192"/>
            <a:ext cx="5328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3568" y="188640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229600" cy="936104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Диаграмма 1. Результат исследования уровня развития скоростно-силовых способностей 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первый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констатирующий эксперимент)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                                                                  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193" name="Object 1"/>
          <p:cNvGraphicFramePr>
            <a:graphicFrameLocks/>
          </p:cNvGraphicFramePr>
          <p:nvPr/>
        </p:nvGraphicFramePr>
        <p:xfrm>
          <a:off x="611560" y="2285992"/>
          <a:ext cx="8103844" cy="3857652"/>
        </p:xfrm>
        <a:graphic>
          <a:graphicData uri="http://schemas.openxmlformats.org/presentationml/2006/ole">
            <p:oleObj spid="_x0000_s8193" name="Диаграмма" r:id="rId3" imgW="5876955" imgH="2685885" progId="Excel.Sheet.8">
              <p:embed/>
            </p:oleObj>
          </a:graphicData>
        </a:graphic>
      </p:graphicFrame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971600" y="188640"/>
            <a:ext cx="75608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96752"/>
            <a:ext cx="8463884" cy="4232512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Разработка комплекса упражнений для развития скоростно-силовых способностей обучающихся 12-14 лет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«Упражнение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со жгутами»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2. «Упражнение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 лапах»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3. «Отработка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удара на мешках»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4. «Упражнения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 преодолением препятствий»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5. «Отработка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удара со стойки с разных позиций»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6. «Упражнения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 дополнительным отягощением»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27584" y="188640"/>
            <a:ext cx="79208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93693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Диаграмма 2. Результат исследования уровня развития скоростно-силовых способностей (второй констатирующий эксперимент)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169" name="Object 1"/>
          <p:cNvGraphicFramePr>
            <a:graphicFrameLocks/>
          </p:cNvGraphicFramePr>
          <p:nvPr/>
        </p:nvGraphicFramePr>
        <p:xfrm>
          <a:off x="428596" y="2643182"/>
          <a:ext cx="8319298" cy="3214710"/>
        </p:xfrm>
        <a:graphic>
          <a:graphicData uri="http://schemas.openxmlformats.org/presentationml/2006/ole">
            <p:oleObj spid="_x0000_s7169" name="Диаграмма" r:id="rId3" imgW="4495655" imgH="1552406" progId="Excel.Sheet.8">
              <p:embed/>
            </p:oleObj>
          </a:graphicData>
        </a:graphic>
      </p:graphicFrame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552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27584" y="188640"/>
            <a:ext cx="7704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1071546"/>
            <a:ext cx="7427168" cy="1018942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Диаграмма 3. Динамика развития скоростно-силовых способностей обучающихся после экспериментального воздействия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428596" y="2071678"/>
          <a:ext cx="8010600" cy="3376482"/>
        </p:xfrm>
        <a:graphic>
          <a:graphicData uri="http://schemas.openxmlformats.org/presentationml/2006/ole">
            <p:oleObj spid="_x0000_s6145" name="Диаграмма" r:id="rId3" imgW="5572049" imgH="2352751" progId="MSGraph.Chart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116632"/>
            <a:ext cx="684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143644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Выводы 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Проанализировав специальную и методическую литературу, можно сделать следующие выводы: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Скоростно-силовые способности – это способность человека к проявлению предельно возможных усилий в кратчайший промежуток времени при сохранении оптимальной амплитуды движений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азвития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скоростно-силовых способностей  можно отнести: интенсивное формирование скелета и мышечного аппарата, что приводит к увеличению скоростных характеристик; стабилизация результатов в показателях реакции и силовых показателей.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Результаты диагностического исследования четко показали необходимость специальной работы по развитию скоростно-силовых способностей обучающихся 12-14 лет, которая должна быть эффективна во внеучебной  деятельности. Именно на этих занятиях обучающиеся реализуют свои возможности, стремление к самоутверждению, самореализации и совершенствованию.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Апробировав комплекс упражнений, направленных на развитие скоростно-силовых способностей обучающихся12-14 лет, мы увидели возможность их применения в ходе тренировочного занятия, как на подготовительном этапе, так и в ходе самого тренировочного процесса. Одной из форм организации данного вида работы может стать метод круговой тренировки.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После реализации формирующего эксперимента нами была проведена диагностика уровня скоростно-силовых способностей обучающихся 12-14 лет, которая показала положительную динамику развития, тем самым доказав эффективность представленного комплекса упражнений.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Таким образом, задачи, поставленные в исследовании, решены,  выдвинутая гипотеза подтверждена.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58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16632"/>
            <a:ext cx="74168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268760"/>
            <a:ext cx="864399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Актуальность исследования: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проблема развития скоростно-силовых способностей у обучающихся 12-14 лет является актуальной. Особое место в процессе физического воспитания подрастающего поколения должно быть отведено воспитанию скоростно-силовых способностей, так как высокий уровень развития этих способностей во многом способствует успешной трудовой деятельности человека в дальнейшем. В связи с вышеизложенным, представляется необходимым разработка комплекса упражнений направленного на повышение развития скоростно-силовых способностей у обучающихся 12-14 лет.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2593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Цель: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теоретически обосновать, разработать комплекс упражнений по развитию скоростно-силовых способностей обучающихся 12-14 лет и экспериментально проверить эффективность его применения во внеучебной деятельности.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332656"/>
            <a:ext cx="66967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387102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процесс развития скоростно-силовых способностей  обучающихся 12-14 лет во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внеучебной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деятельности.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Предмет исследования: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комплекс упражнений по развитию скоростно-силовых способностей обучающихся 12-14 лет во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внеучебной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деятельности.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Гипотеза: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предполагается, что примененный комплекс специальных упражнений во внеучебной деятельности будет способствовать развитию скоростно-силовых способностей обучающихся 12-14 лет.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188640"/>
            <a:ext cx="64087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Красноярский государственный педагогический университет им. В.П. Астафьева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196752"/>
            <a:ext cx="80648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Проанализировать специальную и методическую литературу по теме исследования и выявить общие характеристики скоростно-силовых способностей обучающихся 12-14 лет.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Разработать комплекс упражнений  по развитию скоростно-силовых способностей обучающихся 12-14 лет.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Проверить эффективность уровня примененного комплекса упражнений  для развития скоростно-силовых способностей  обучающихся 12-14 лет.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764704"/>
            <a:ext cx="8496944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Методы исследования: 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 Анализ и обобщение литературных источников.</a:t>
            </a:r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Изучались и анализировались литературные источники по проблеме, связанной с понятием скоростно-силовых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способностей.</a:t>
            </a:r>
            <a:r>
              <a:rPr lang="ru-RU" sz="2300" dirty="0" smtClean="0"/>
              <a:t>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2. Педагогическое тестирование уровня развития физических способностей. Проводилось тестирование обучающихся 6-8 классов для определения уровня скоростно-силовых 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способностей.</a:t>
            </a:r>
            <a:r>
              <a:rPr lang="ru-RU" sz="2300" dirty="0" smtClean="0"/>
              <a:t> </a:t>
            </a:r>
            <a:endParaRPr lang="ru-RU" sz="2300" dirty="0" smtClean="0"/>
          </a:p>
          <a:p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3. Педагогический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 эксперимент. Сущность педагогического эксперимента заключалась в том, что нами были сформированы 2 группы (по 10 человек в каждой  4 девочек и  6 мальчиков) 12 - 14 лет - контрольная и экспериментальная. 4. Метод математической статистики. Обработка данных, полученных в ходе тестирования, осуществлялась методом математической статистики. Для того чтобы определить эффективность разработанного комплекса упражнений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16632"/>
            <a:ext cx="69127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учреждение высшего образования</a:t>
            </a:r>
            <a:b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endParaRPr lang="ru-RU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858280" cy="6572272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Этапы исследования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Исследования проводилось в три этапа: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 первом этапе - проводился выбор темы исследования, определение объекта, предмета, цели и задач исследования. Ознакомились с организацией и методикой тренировочного процесса, с программой и документацией, а также проведен литературный анализ по теме исследования. Подбор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испытуемых выбор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методов исследования.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 втором этапе - проведение педагогического эксперимента. Взяты промежуточные результаты по тестам и обработка результатов.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третьем этапе-были проведены контрольные испытания по тем же тестам и математическая обработка результатов. Формулирование выводов и оформление работы.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43050"/>
            <a:ext cx="8043890" cy="2000264"/>
          </a:xfrm>
        </p:spPr>
        <p:txBody>
          <a:bodyPr>
            <a:normAutofit fontScale="90000"/>
          </a:bodyPr>
          <a:lstStyle/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Тестовые задания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«Бег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30 метров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Цель применения теста: определить уровень развития скоростных способностей.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Возраст: 12-14 лет.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Пол: упражнения выполняют юноши и девушки.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Таблица 1. – Оценка результатов бега 30 метров (сек.)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3786190"/>
          <a:ext cx="8105555" cy="2307106"/>
        </p:xfrm>
        <a:graphic>
          <a:graphicData uri="http://schemas.openxmlformats.org/drawingml/2006/table">
            <a:tbl>
              <a:tblPr/>
              <a:tblGrid>
                <a:gridCol w="365027"/>
                <a:gridCol w="918368"/>
                <a:gridCol w="917503"/>
                <a:gridCol w="656842"/>
                <a:gridCol w="721575"/>
                <a:gridCol w="1419939"/>
                <a:gridCol w="641953"/>
                <a:gridCol w="430487"/>
                <a:gridCol w="749198"/>
                <a:gridCol w="749198"/>
                <a:gridCol w="535465"/>
              </a:tblGrid>
              <a:tr h="575424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№№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                           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Определяемые способности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Возраст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Группы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Уровни подготовленности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и оценка в баллах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5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4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7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Скоростные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Бег 30 м (сек.)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ЭГ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КГ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</a:t>
                      </a:r>
                      <a:r>
                        <a:rPr lang="en-US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6,1–5,5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5,8–5,4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4,9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6,4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6,2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6,3–5,7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6,0–5,4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3491880" y="5805264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учреждение высшего образования</a:t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2071702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Тестовые задание: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Метание набивного мяча весом 1 кг».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Цель применения теста: определить уровень развития скоростно-силовых способностей.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Возраст: 12-14 лет.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Пол: упражнения выполняют юноши и девушки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Таблица 2. – Оценка результатов метания набивного мяча 1 кг (см)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4214818"/>
          <a:ext cx="7929623" cy="2357454"/>
        </p:xfrm>
        <a:graphic>
          <a:graphicData uri="http://schemas.openxmlformats.org/drawingml/2006/table">
            <a:tbl>
              <a:tblPr/>
              <a:tblGrid>
                <a:gridCol w="293475"/>
                <a:gridCol w="837264"/>
                <a:gridCol w="925573"/>
                <a:gridCol w="748955"/>
                <a:gridCol w="619197"/>
                <a:gridCol w="1375312"/>
                <a:gridCol w="729685"/>
                <a:gridCol w="419274"/>
                <a:gridCol w="729685"/>
                <a:gridCol w="729685"/>
                <a:gridCol w="521518"/>
              </a:tblGrid>
              <a:tr h="572515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Определяемые способности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Контрольные упражнения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Возраст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00" dirty="0" smtClean="0">
                          <a:latin typeface="Times New Roman" pitchFamily="18" charset="0"/>
                          <a:cs typeface="Times New Roman" pitchFamily="18" charset="0"/>
                        </a:rPr>
                        <a:t>Группы</a:t>
                      </a:r>
                      <a:endParaRPr lang="ru-RU" sz="1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Уровни подготовленности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 и оценка в баллах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02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Мальчики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Девочки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8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08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Скоростно-силовые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Метание набивного мяча 1 кг (см)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ЭГ</a:t>
                      </a:r>
                    </a:p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КГ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295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385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305–345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390–410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430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455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310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340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315–350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345–390 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425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475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457200" y="1166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Федеральное государственное бюджетное образовательное </a:t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учреждение высшего образования</a:t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«Красноярский государственный педагогический университет им. В.П. Астафьева»</a:t>
            </a:r>
            <a: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5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347864" y="6021288"/>
            <a:ext cx="51845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378</Words>
  <Application>Microsoft Office PowerPoint</Application>
  <PresentationFormat>Экран (4:3)</PresentationFormat>
  <Paragraphs>169</Paragraphs>
  <Slides>16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Тема Office</vt:lpstr>
      <vt:lpstr>Диаграмма</vt:lpstr>
      <vt:lpstr>Диаграмма Microsoft Graph</vt:lpstr>
      <vt:lpstr>Федеральное государственное бюджетное образовательное  учреждение высшего образования Красноярский государственный педагогический университет им. В.П. Астафьева  Кафедра методики преподавания спортивных дисциплин и национальных видов спорта</vt:lpstr>
      <vt:lpstr> Федеральное государственное бюджетное образовательное  учреждение высшего образования «Красноярский государственный педагогический университет им. В.П. Астафьева»    </vt:lpstr>
      <vt:lpstr> Цель: теоретически обосновать, разработать комплекс упражнений по развитию скоростно-силовых способностей обучающихся 12-14 лет и экспериментально проверить эффективность его применения во внеучебной деятельности. </vt:lpstr>
      <vt:lpstr> Объект исследования: процесс развития скоростно-силовых способностей  обучающихся 12-14 лет во внеучебной деятельности.  Предмет исследования: комплекс упражнений по развитию скоростно-силовых способностей обучающихся 12-14 лет во внеучебной деятельности.  Гипотеза: предполагается, что примененный комплекс специальных упражнений во внеучебной деятельности будет способствовать развитию скоростно-силовых способностей обучающихся 12-14 лет. </vt:lpstr>
      <vt:lpstr>    Федеральное государственное бюджетное образовательное  учреждение высшего образования «Красноярский государственный педагогический университет им. В.П. Астафьева»   </vt:lpstr>
      <vt:lpstr>Слайд 6</vt:lpstr>
      <vt:lpstr>Этапы исследования Исследования проводилось в три этапа:  На первом этапе - проводился выбор темы исследования, определение объекта, предмета, цели и задач исследования. Ознакомились с организацией и методикой тренировочного процесса, с программой и документацией, а также проведен литературный анализ по теме исследования. Подбор испытуемых выбор методов исследования.  На втором этапе - проведение педагогического эксперимента. Взяты промежуточные результаты по тестам и обработка результатов.   На третьем этапе-были проведены контрольные испытания по тем же тестам и математическая обработка результатов. Формулирование выводов и оформление работы. </vt:lpstr>
      <vt:lpstr> Тестовые задания: I. «Бег 30 метров». 1. Цель применения теста: определить уровень развития скоростных способностей. 2. Возраст: 12-14 лет. 3. Пол: упражнения выполняют юноши и девушки.   Таблица 1. – Оценка результатов бега 30 метров (сек.) </vt:lpstr>
      <vt:lpstr> Тестовые задание:  II. « Метание набивного мяча весом 1 кг». 1. Цель применения теста: определить уровень развития скоростно-силовых способностей. 2. Возраст: 12-14 лет. 3. Пол: упражнения выполняют юноши и девушки  Таблица 2. – Оценка результатов метания набивного мяча 1 кг (см)</vt:lpstr>
      <vt:lpstr> Тестовые задания:  III. «Прыжок в длину с места». 1. Цель применения теста: определить уровень развития скоростно-силовых способностей. 2. Возраст: 12-14 лет. 3. Пол: упражнения выполняют юноши и девушки.  </vt:lpstr>
      <vt:lpstr>  Диаграмма 1. Результат исследования уровня развития скоростно-силовых способностей (первый констатирующий эксперимент)                                                                            </vt:lpstr>
      <vt:lpstr>      Разработка комплекса упражнений для развития скоростно-силовых способностей обучающихся 12-14 лет  1.  «Упражнение со жгутами»  2. «Упражнение на лапах» 3. «Отработка удара на мешках» 4. «Упражнения с преодолением препятствий» 5. «Отработка удара со стойки с разных позиций» 6. «Упражнения с дополнительным отягощением»   </vt:lpstr>
      <vt:lpstr> Диаграмма 2. Результат исследования уровня развития скоростно-силовых способностей (второй констатирующий эксперимент) </vt:lpstr>
      <vt:lpstr>   Диаграмма 3. Динамика развития скоростно-силовых способностей обучающихся после экспериментального воздействия                                                                               </vt:lpstr>
      <vt:lpstr>   Выводы : 1. Проанализировав специальную и методическую литературу, можно сделать следующие выводы:      Скоростно-силовые способности – это способность человека к проявлению предельно возможных усилий в кратчайший промежуток времени при сохранении оптимальной амплитуды движений.  Развития скоростно-силовых способностей  можно отнести: интенсивное формирование скелета и мышечного аппарата, что приводит к увеличению скоростных характеристик; стабилизация результатов в показателях реакции и силовых показателей.  2. Результаты диагностического исследования четко показали необходимость специальной работы по развитию скоростно-силовых способностей обучающихся 12-14 лет, которая должна быть эффективна во внеучебной  деятельности. Именно на этих занятиях обучающиеся реализуют свои возможности, стремление к самоутверждению, самореализации и совершенствованию.  3. Апробировав комплекс упражнений, направленных на развитие скоростно-силовых способностей обучающихся12-14 лет, мы увидели возможность их применения в ходе тренировочного занятия, как на подготовительном этапе, так и в ходе самого тренировочного процесса. Одной из форм организации данного вида работы может стать метод круговой тренировки.       После реализации формирующего эксперимента нами была проведена диагностика уровня скоростно-силовых способностей обучающихся 12-14 лет, которая показала положительную динамику развития, тем самым доказав эффективность представленного комплекса упражнений.       Таким образом, задачи, поставленные в исследовании, решены,  выдвинутая гипотеза подтверждена.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47</cp:revision>
  <dcterms:created xsi:type="dcterms:W3CDTF">2019-06-13T17:11:44Z</dcterms:created>
  <dcterms:modified xsi:type="dcterms:W3CDTF">2019-06-19T17:01:41Z</dcterms:modified>
</cp:coreProperties>
</file>